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8729C3-0836-A781-61B6-10ECE961D88E}" v="229" dt="2025-11-03T05:19:51.4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22" d="100"/>
          <a:sy n="22" d="100"/>
        </p:scale>
        <p:origin x="1032" y="293"/>
      </p:cViewPr>
      <p:guideLst/>
    </p:cSldViewPr>
  </p:slideViewPr>
  <p:notesTextViewPr>
    <p:cViewPr>
      <p:scale>
        <a:sx n="3" d="2"/>
        <a:sy n="3" d="2"/>
      </p:scale>
      <p:origin x="-38" y="-2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F953C-A6DB-48E1-AC73-4F7A79C2E9A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6F5D8-4390-4B80-8503-389C390AD4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938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16F5D8-4390-4B80-8503-389C390AD4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37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38951-D750-F8B7-0850-93712BA948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4A16A7-2CA4-4317-EFA0-BA9D87FDC1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99D67-AC4C-44D3-D1E9-399258BEA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DA05F-6CF6-50F3-961B-F781FD9B3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79CD2-4383-AEDF-898F-11E90C338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96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64D8E-B338-987F-E5A5-F4711A39E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A80B8A-0BBF-070E-F815-9C9B313DD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CD996-196E-B011-1AC1-CD5368FC1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BE8B5-55E8-EA6F-5A67-F339F95D7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4129E-CF93-6220-435F-21D55B348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147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82AF4C-5B67-F1EF-E91A-8BC69F324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E061AD-546E-3736-3DF0-0649562AB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B8C4B-E7AB-EF02-20E3-CCC6CEF30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DD2C0-D593-8C4F-FECA-44D716D51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CE248-C5E2-D259-F7E1-AD3DAD3C9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03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8BDE-E0A9-1C87-D6E4-7276EA379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36225-8954-6022-C124-0AD1D954C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2DB4C-6341-E92D-8CDA-8620AF0A1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ADF48-540B-4260-18E9-B5F0A78D5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697B2-339C-7804-5C39-25E05E7C4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7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D356F-8952-9085-4A8B-F56B301B8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903A6C-39FE-289B-DE38-7DF693F83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68B55-931A-9D99-48EE-5EB241EC4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8B5C5-DB00-B109-8189-088797C37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68ED2-BC7E-4519-8B91-D910B5EB1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391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C383A-8B97-A55E-C437-095A34166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9C03E-E909-0E01-966B-B6007EBB83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BC29F0-5FD2-D93C-830A-EC7617D4A8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A433DF-98E5-6018-B60A-C13FBCD8C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325D62-AC2D-ED65-E25C-9C13D183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9C9611-E80B-B9B4-F9F3-A92E15961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5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53FCB-C667-D460-9DE7-6FE3822B8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984C5-E86A-FB09-4DC1-E391A68BC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A54A0B-CE1B-792F-3501-745CBC8245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9D4B66-E208-EBF9-27A3-7CBBDC2619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61E6DB-BFCA-85B2-FF8A-9DBEA3DAD0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6EB355-FB64-04C8-DFB8-C2ECA43C1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A971B5-23BB-9C07-8ABD-D85339AE6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F65D1-59D6-19A0-598D-539505AC1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161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EF9D2-7E8C-5EEF-4E82-86B9A4CD8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C989B8-A4DF-CF75-81F2-3B6D5E122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59E1EC-13AA-B32E-F32F-40714E35A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3C8A0A-B816-8B98-D9AB-472F14704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449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D6CFAE-E9AC-851B-530E-857C9D6B8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9C600E-F6F4-FAED-0EC7-872CA8361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75793-274F-8D76-C348-497386D5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89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AE4D8-964F-AD15-D42D-4B39EA7EF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23791-E6F5-DC17-C2B9-6F6E183B2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A7CFAA-D04A-2672-C385-EF30B56CCE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142B2-2956-2FA9-AFC9-203E32D95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43FAB-0563-F4B8-BA9F-A6E10965A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B9B8D-B17F-6B2B-DD11-DBAE3B517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261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31DCF-CCC6-CAB9-BD00-E7DAB6D1A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46DFB8-970F-6749-6729-636B9652A7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DEF01A-798E-7E9C-5C97-153BA3697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E1FEC3-1FB1-8F7F-316F-0536B19D9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C85448-BBF4-E533-2DB1-A4324989F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C69B85-885D-07EE-7F12-DD21E750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771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635BD1-77BD-0045-63C2-0CB2E289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1B9990-E1FF-D8DE-0F8F-254A0B3E5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18F56-A7FD-AD25-E828-42ACEA943E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29B415-B0E2-4A63-A44F-AD4B9CFF81F3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34D4C-F792-EEF0-B0B1-7ED82CDF8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E2416-EE7D-5A83-1DEE-6D777033E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62FFC0-7C5B-43DF-B1DF-561166F2B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and gold background&#10;&#10;AI-generated content may be incorrect.">
            <a:extLst>
              <a:ext uri="{FF2B5EF4-FFF2-40B4-BE49-F238E27FC236}">
                <a16:creationId xmlns:a16="http://schemas.microsoft.com/office/drawing/2014/main" id="{689FABA6-92F1-9D2C-BFCB-3092AF9D3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878375-056C-0EB8-464E-46FE92F70E1E}"/>
              </a:ext>
            </a:extLst>
          </p:cNvPr>
          <p:cNvSpPr txBox="1"/>
          <p:nvPr/>
        </p:nvSpPr>
        <p:spPr>
          <a:xfrm>
            <a:off x="1956618" y="6725264"/>
            <a:ext cx="9878822" cy="1646604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Credits: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Main Producers: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Khoi Nguyen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Divyansh Joshi 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Giselle Quek 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Fan 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Xulin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Guo 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Xiangle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Featured In Video: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All fellow P6 students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Special Thanks To::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Mdm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Kalpana 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Mdm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Zhang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Mrs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Chen 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Mr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Zack 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Ms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Germaine 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Mr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Rafiei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Mrs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Serene Yue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Mr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Gerald Wong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Mr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Hisham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Mrs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Sarah Tan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Ms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Nicole Chee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                                                                        </a:t>
            </a:r>
            <a:r>
              <a:rPr lang="en-US" sz="2800" b="1" dirty="0" err="1">
                <a:solidFill>
                  <a:schemeClr val="bg1">
                    <a:lumMod val="85000"/>
                  </a:schemeClr>
                </a:solidFill>
              </a:rPr>
              <a:t>Mdm</a:t>
            </a:r>
            <a:r>
              <a:rPr lang="en-US" sz="2800" b="1" dirty="0">
                <a:solidFill>
                  <a:schemeClr val="bg1">
                    <a:lumMod val="85000"/>
                  </a:schemeClr>
                </a:solidFill>
              </a:rPr>
              <a:t> Hasanah 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                             Thanks for watching!</a:t>
            </a:r>
          </a:p>
        </p:txBody>
      </p:sp>
      <p:pic>
        <p:nvPicPr>
          <p:cNvPr id="3" name="Picture 2" descr="A group of children wearing face masks&#10;&#10;AI-generated content may be incorrect.">
            <a:extLst>
              <a:ext uri="{FF2B5EF4-FFF2-40B4-BE49-F238E27FC236}">
                <a16:creationId xmlns:a16="http://schemas.microsoft.com/office/drawing/2014/main" id="{CAB5D42D-050C-0C29-E7C6-581851F286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0604" y="7418717"/>
            <a:ext cx="3148642" cy="23578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B5ED93-0467-E574-1DF7-791FF15896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85189" y="11717547"/>
            <a:ext cx="4984152" cy="3738114"/>
          </a:xfrm>
          <a:prstGeom prst="rect">
            <a:avLst/>
          </a:prstGeom>
        </p:spPr>
      </p:pic>
      <p:pic>
        <p:nvPicPr>
          <p:cNvPr id="7" name="Picture 6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648D55CE-9014-F037-2744-91F0930FA1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622" y="7418717"/>
            <a:ext cx="7123575" cy="534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291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48148E-6 L 5E-6 -2.41829 " pathEditMode="relative" rAng="0" ptsTypes="AA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092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2.22222E-6 L 4.16667E-7 -2.48958 " pathEditMode="relative" rAng="0" ptsTypes="AA">
                                      <p:cBhvr>
                                        <p:cTn id="8" dur="3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449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1.48148E-6 L -1.25E-6 -2.33426 " pathEditMode="relative" rAng="0" ptsTypes="AA">
                                      <p:cBhvr>
                                        <p:cTn id="10" dur="3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671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decel="49500" fill="hold" nodeType="withEffect">
                                  <p:stCondLst>
                                    <p:cond delay="28000"/>
                                  </p:stCondLst>
                                  <p:childTnLst>
                                    <p:animMotion origin="layout" path="M 3.95833E-6 3.7037E-6 L -0.01628 -1 " pathEditMode="fixed" rAng="0" ptsTypes="AA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0" y="-50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74</Words>
  <Application>Microsoft Office PowerPoint</Application>
  <PresentationFormat>Widescreen</PresentationFormat>
  <Paragraphs>39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Khoi Nguyen</dc:creator>
  <cp:lastModifiedBy>Khoi Nguyen</cp:lastModifiedBy>
  <cp:revision>44</cp:revision>
  <dcterms:created xsi:type="dcterms:W3CDTF">2025-11-02T16:20:30Z</dcterms:created>
  <dcterms:modified xsi:type="dcterms:W3CDTF">2025-11-03T15:00:12Z</dcterms:modified>
</cp:coreProperties>
</file>

<file path=docProps/thumbnail.jpeg>
</file>